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68" r:id="rId2"/>
    <p:sldId id="256" r:id="rId3"/>
    <p:sldId id="270" r:id="rId4"/>
    <p:sldId id="257" r:id="rId5"/>
    <p:sldId id="263" r:id="rId6"/>
    <p:sldId id="271" r:id="rId7"/>
    <p:sldId id="264" r:id="rId8"/>
    <p:sldId id="261" r:id="rId9"/>
    <p:sldId id="262" r:id="rId10"/>
    <p:sldId id="272" r:id="rId11"/>
    <p:sldId id="273" r:id="rId12"/>
    <p:sldId id="260" r:id="rId13"/>
    <p:sldId id="267" r:id="rId14"/>
    <p:sldId id="266" r:id="rId15"/>
    <p:sldId id="265" r:id="rId16"/>
    <p:sldId id="259" r:id="rId17"/>
    <p:sldId id="269" r:id="rId18"/>
    <p:sldId id="258" r:id="rId1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A063-CCB7-4BA2-BE02-F2CED8DBE485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2BBB1-99DC-4497-8749-83AD234C8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1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5FC98F-4E15-4557-ACA3-8C303AFC2DB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B643B3-E609-4E24-898D-355E705CEF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culture.ru/storage/images/6fde3e0e8b8d907c8adfb4082c69fc6a/3311e4e752edd6fe317c7103c213ee2b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848872" cy="4871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-180528" y="399457"/>
            <a:ext cx="9419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Конкурсно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-игровая программа 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35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Путешествие по стране Здоровья»</a:t>
            </a:r>
            <a:endParaRPr lang="ru-RU" sz="3500" b="1" i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cc05059b94c047260f6a7e041648cad3&amp;ref=rim&amp;n=33&amp;w=150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33614"/>
            <a:ext cx="29523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2207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Режим дня 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- это установленный распорядок жизни человека, который включает в себя труд, питание, </a:t>
            </a:r>
            <a:endParaRPr lang="ru-RU" sz="5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отдых 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и сон. </a:t>
            </a:r>
          </a:p>
        </p:txBody>
      </p:sp>
    </p:spTree>
    <p:extLst>
      <p:ext uri="{BB962C8B-B14F-4D97-AF65-F5344CB8AC3E}">
        <p14:creationId xmlns:p14="http://schemas.microsoft.com/office/powerpoint/2010/main" val="34202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s://yt3.ggpht.com/a/AATXAJwQawwod-hqwx9YCl2jyRkw5E9g5KrH3my9cO5SJw=s900-c-k-c0xffffffff-no-rj-m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/>
          <a:stretch/>
        </p:blipFill>
        <p:spPr bwMode="auto">
          <a:xfrm>
            <a:off x="6372199" y="4876800"/>
            <a:ext cx="2605297" cy="17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51937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Кроссворд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AutoShape 4" descr="https://img-new.cgtrader.com/items/748024/e420cc863b/toothbrush-3d-model-obj-fbx-ble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mg-new.cgtrader.com/items/748024/e420cc863b/toothbrush-3d-model-obj-fbx-blen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35304"/>
              </p:ext>
            </p:extLst>
          </p:nvPr>
        </p:nvGraphicFramePr>
        <p:xfrm>
          <a:off x="612772" y="1052736"/>
          <a:ext cx="8207700" cy="5256584"/>
        </p:xfrm>
        <a:graphic>
          <a:graphicData uri="http://schemas.openxmlformats.org/drawingml/2006/table">
            <a:tbl>
              <a:tblPr firstRow="1" firstCol="1" bandRow="1"/>
              <a:tblGrid>
                <a:gridCol w="511955"/>
                <a:gridCol w="457260"/>
                <a:gridCol w="533834"/>
                <a:gridCol w="522349"/>
                <a:gridCol w="581420"/>
                <a:gridCol w="581420"/>
                <a:gridCol w="581420"/>
                <a:gridCol w="533834"/>
                <a:gridCol w="533834"/>
                <a:gridCol w="511955"/>
                <a:gridCol w="660182"/>
                <a:gridCol w="631741"/>
                <a:gridCol w="581420"/>
                <a:gridCol w="473121"/>
                <a:gridCol w="511955"/>
              </a:tblGrid>
              <a:tr h="76122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З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В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Т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К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П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О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Г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Т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Ь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22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Е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Ж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М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С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Е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М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Ь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12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М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О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Й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Д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О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Д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Ы</a:t>
                      </a:r>
                      <a:endParaRPr lang="ru-RU" sz="7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Б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У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Д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Л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Ь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Н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К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22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П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О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067" marR="460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2627784" y="3327400"/>
            <a:ext cx="0" cy="821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08304" y="25649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99992" y="112474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91680" y="191683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99992" y="263691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95736" y="347663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422108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8258" y="501317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52905" y="566124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8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www.sp29.czest.pl/images/news/151114_abonament-obia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r="10241"/>
          <a:stretch/>
        </p:blipFill>
        <p:spPr bwMode="auto">
          <a:xfrm>
            <a:off x="2932139" y="3789040"/>
            <a:ext cx="3240360" cy="2256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53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>
                <a:solidFill>
                  <a:srgbClr val="002060"/>
                </a:solidFill>
                <a:latin typeface="Bookman Old Style" pitchFamily="18" charset="0"/>
              </a:rPr>
              <a:t>Пра</a:t>
            </a:r>
            <a:r>
              <a:rPr lang="ru-RU" sz="8800" b="1" dirty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ru-RU" sz="8800" b="1" dirty="0" err="1">
                <a:solidFill>
                  <a:srgbClr val="002060"/>
                </a:solidFill>
                <a:latin typeface="Bookman Old Style" pitchFamily="18" charset="0"/>
              </a:rPr>
              <a:t>ное</a:t>
            </a:r>
            <a:r>
              <a:rPr lang="ru-RU" sz="8800" b="1" dirty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ru-RU" sz="8800" b="1" dirty="0" err="1">
                <a:solidFill>
                  <a:srgbClr val="002060"/>
                </a:solidFill>
                <a:latin typeface="Bookman Old Style" pitchFamily="18" charset="0"/>
              </a:rPr>
              <a:t>виль</a:t>
            </a:r>
            <a:r>
              <a:rPr lang="ru-RU" sz="8800" b="1" dirty="0">
                <a:solidFill>
                  <a:srgbClr val="002060"/>
                </a:solidFill>
                <a:latin typeface="Bookman Old Style" pitchFamily="18" charset="0"/>
              </a:rPr>
              <a:t>     та   пи   </a:t>
            </a:r>
            <a:r>
              <a:rPr lang="ru-RU" sz="8800" b="1" dirty="0" err="1">
                <a:solidFill>
                  <a:srgbClr val="002060"/>
                </a:solidFill>
                <a:latin typeface="Bookman Old Style" pitchFamily="18" charset="0"/>
              </a:rPr>
              <a:t>ние</a:t>
            </a:r>
            <a:r>
              <a:rPr lang="ru-RU" sz="8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88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265" y="5805264"/>
            <a:ext cx="8095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Правильное питание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467" y="154420"/>
            <a:ext cx="6619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Конкурс 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Запомни 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фрукты»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s://c.pxhere.com/photos/0f/6c/citrus_food_fresh_fruit_orange-1054605.jpg!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981">
            <a:off x="251113" y="861633"/>
            <a:ext cx="2416956" cy="1611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img3.zakaz.ua/upload.version_1.0.9bb2cff1d4a24cbbe81c87dc519553bf.1350x13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79">
            <a:off x="6779612" y="879081"/>
            <a:ext cx="1964787" cy="1964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AutoShape 6" descr="https://foodfort.ru/wp-content/uploads/2020/04/11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foodfort.ru/wp-content/uploads/2020/04/11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www.freegreatpicture.com/files/100/29661-large-pe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9687" r="21335" b="8276"/>
          <a:stretch/>
        </p:blipFill>
        <p:spPr bwMode="auto">
          <a:xfrm rot="518554">
            <a:off x="3428973" y="942599"/>
            <a:ext cx="1584012" cy="23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0" name="Picture 12" descr="https://yt3.ggpht.com/a/AATXAJwYKd7sQ87pB62klfKm2hRo3lZ0t84K2-QE_79T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90574"/>
            <a:ext cx="1815753" cy="1815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2" name="Picture 14" descr="https://printonic.ru/uploads/images/2016/03/26/img_56f6925aea6f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7" r="28390" b="3803"/>
          <a:stretch/>
        </p:blipFill>
        <p:spPr bwMode="auto">
          <a:xfrm rot="21347352">
            <a:off x="2405495" y="3673207"/>
            <a:ext cx="1717495" cy="286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4" name="Picture 16" descr="https://www.fonstola.ru/download.php?file=201206/1366x768/fonstola.ru-781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37" y="2736712"/>
            <a:ext cx="2625841" cy="14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c.wallhere.com/photos/b7/f4/pomegranate_berries_fruit_ripe-633499.jpg!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29964"/>
            <a:ext cx="2141922" cy="1772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68" name="Picture 20" descr="https://medlazaret.ru/wp-content/uploads/frukt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792">
            <a:off x="6779586" y="4935076"/>
            <a:ext cx="2096484" cy="1339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67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817" y="244229"/>
            <a:ext cx="6090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Конкурс 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Запомни 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овощи»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https://drasler.ru/wp-content/uploads/2019/06/%D0%9E%D0%B3%D1%83%D1%80%D0%B5%D1%86-%D0%BD%D0%B0-%D0%B1%D0%B5%D0%BB%D0%BE%D0%BC-%D1%84%D0%BE%D0%BD%D0%B5-%D0%BA%D0%BE%D0%BB%D0%BB%D0%B5%D0%BA%D1%86%D0%B8%D1%8F-9-1024x1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953">
            <a:off x="472971" y="1007631"/>
            <a:ext cx="2088232" cy="2059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https://im0-tub-ru.yandex.net/i?id=b122d7dad6f7926e570892af0bfeb596&amp;ref=rim&amp;n=33&amp;w=150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074738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8" name="Picture 6" descr="https://im0-tub-ru.yandex.net/i?id=3046174587a5e298eaa11e56acfafa3f&amp;ref=rim&amp;n=33&amp;w=178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765">
            <a:off x="6893192" y="1012707"/>
            <a:ext cx="1872208" cy="1577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86" name="Picture 14" descr="https://s3.amazonaws.com/images.ecwid.com/images/26012070/1488188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443">
            <a:off x="2836090" y="3113950"/>
            <a:ext cx="2326945" cy="2326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88" name="Picture 16" descr="https://thumbs.dreamstime.com/b/%D0%BA%D0%B0%D1%80%D1%82%D0%BE%D1%88%D0%BA%D0%B8-234936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197">
            <a:off x="431000" y="4531924"/>
            <a:ext cx="2029479" cy="1966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AutoShape 20" descr="https://caoinform.moscow/wp-content/uploads/sites/38/2016/02/Morkovochka_PHOTOXPRESS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2" descr="https://caoinform.moscow/wp-content/uploads/sites/38/2016/02/Morkovochka_PHOTOXPRESS-1024x68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4" descr="https://caoinform.moscow/wp-content/uploads/sites/38/2016/02/Morkovochka_PHOTOXPRESS-1024x68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6" descr="https://www.zubova-fit.ru/wp-content/uploads/2019/03/morkovka--1024x75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8" descr="https://www.zubova-fit.ru/wp-content/uploads/2019/03/morkovka--1024x75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https://ogorod-foodmarket.ru/image/catalog/ovoschi-frukty-zelen/ovoschi/9/458737785-kabach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62">
            <a:off x="5574406" y="2822396"/>
            <a:ext cx="2556696" cy="1917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106" name="Picture 34" descr="https://thumbs.dreamstime.com/b/%D0%BA%D0%BE%D1%80%D0%B5%D0%BD%D1%8C-%D1%81%D0%B2%D0%B5%D0%BA%D0%BB%D1%8B-%D0%BF%D1%80%D0%B8-%D0%BA%D1%80%D1%83%D0%B3%D0%BB%D1%8B%D0%B5-%D0%BA%D1%83%D1%81%D0%BA%D0%B8-%D0%B8%D0%B7%D0%BE%D0%BB%D0%B8%D1%80%D0%BE%D0%B2%D0%B0%D0%BD%D0%BD%D1%8B%D0%B5-%D0%BD%D0%B0-%D0%B1%D0%B5%D0%BB%D0%BE%D0%B9-%D0%BF%D1%80%D0%B5%D0%B4%D0%BF%D0%BE%D1%81%D1%8B%D0%BB%D0%BA%D0%B5-125819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261">
            <a:off x="2924080" y="1075183"/>
            <a:ext cx="1428749" cy="1500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AutoShape 36" descr="https://img3.zakaz.ru/src.1582194410.ad72436478c_2020-02-20_Lesya/src.1582194410.SNCPSG10.obj.0.1.jpg.oe.jpg.pf.jpg.1350nowm.jpg.1350x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8" descr="https://img3.zakaz.ru/src.1582194410.ad72436478c_2020-02-20_Lesya/src.1582194410.SNCPSG10.obj.0.1.jpg.oe.jpg.pf.jpg.1350nowm.jpg.1350x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12" name="Picture 40" descr="https://skidki.su/images/144510017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26310" r="6354" b="24544"/>
          <a:stretch/>
        </p:blipFill>
        <p:spPr bwMode="auto">
          <a:xfrm>
            <a:off x="5574406" y="5091859"/>
            <a:ext cx="3152932" cy="156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15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01" y="0"/>
            <a:ext cx="8688597" cy="2965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002060"/>
                </a:solidFill>
                <a:latin typeface="Bookman Old Style" pitchFamily="18" charset="0"/>
              </a:rPr>
              <a:t>ЗЗСЗПЗЗОЗЗРЗЗТ</a:t>
            </a: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002060"/>
                </a:solidFill>
                <a:latin typeface="Bookman Old Style" pitchFamily="18" charset="0"/>
              </a:rPr>
              <a:t>ЗИЗВЗЗНЗЗАЗЗЯЗ</a:t>
            </a:r>
            <a:endParaRPr lang="ru-RU" sz="4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https://klike.net/uploads/posts/2019-09/1568622611_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192688" cy="3168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95736" y="5880866"/>
            <a:ext cx="4996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Спортивная 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or-teacher.ru/edu/data/img/pic-0231n9syjx-0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456384" cy="4197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1568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Памятка «Здоровый </a:t>
            </a:r>
            <a:r>
              <a:rPr lang="ru-RU" sz="3400" b="1" i="1" dirty="0">
                <a:solidFill>
                  <a:srgbClr val="FF0000"/>
                </a:solidFill>
                <a:latin typeface="Bookman Old Style" pitchFamily="18" charset="0"/>
              </a:rPr>
              <a:t>образ жизни</a:t>
            </a:r>
            <a:r>
              <a:rPr lang="ru-RU" sz="3400" b="1" i="1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endParaRPr lang="ru-RU" sz="8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endParaRPr lang="ru-RU" sz="3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05" y="934333"/>
            <a:ext cx="799289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облюдать правила личной гигиены;</a:t>
            </a:r>
            <a:r>
              <a:rPr lang="ru-RU" sz="8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равильно питаться;</a:t>
            </a:r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облюдать режим дня;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грать на свежем 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 воздухе;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заниматься спортом;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тказаться  от вредных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   привычек.</a:t>
            </a:r>
          </a:p>
          <a:p>
            <a:endParaRPr lang="ru-RU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З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найте это, взрослые и, конечно, дети:</a:t>
            </a:r>
            <a:r>
              <a:rPr lang="ru-RU" sz="2800" b="1" dirty="0">
                <a:latin typeface="Bookman Old Style" pitchFamily="18" charset="0"/>
              </a:rPr>
              <a:t/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ля того чтоб долго жить на белом свете,</a:t>
            </a:r>
            <a:r>
              <a:rPr lang="ru-RU" sz="2800" b="1" dirty="0">
                <a:latin typeface="Bookman Old Style" pitchFamily="18" charset="0"/>
              </a:rPr>
              <a:t/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т</a:t>
            </a:r>
            <a:r>
              <a:rPr lang="ru-RU" sz="2800" b="1" dirty="0"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дурных привычек напрочь откажитесь.</a:t>
            </a:r>
            <a:b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Р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аньше спать ложитесь! Ну и не ленитесь!</a:t>
            </a:r>
            <a:r>
              <a:rPr lang="ru-RU" sz="2800" b="1" dirty="0">
                <a:latin typeface="Bookman Old Style" pitchFamily="18" charset="0"/>
              </a:rPr>
              <a:t/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О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чень важно также правильно питаться –</a:t>
            </a:r>
            <a:r>
              <a:rPr lang="ru-RU" sz="2800" b="1" dirty="0">
                <a:latin typeface="Bookman Old Style" pitchFamily="18" charset="0"/>
              </a:rPr>
              <a:t/>
            </a:r>
            <a:br>
              <a:rPr lang="ru-RU" sz="2800" b="1" dirty="0">
                <a:latin typeface="Bookman Old Style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r>
              <a:rPr lang="ru-RU" sz="2800" b="1" dirty="0">
                <a:solidFill>
                  <a:srgbClr val="002060"/>
                </a:solidFill>
                <a:latin typeface="Bookman Old Style" pitchFamily="18" charset="0"/>
              </a:rPr>
              <a:t>итамины, овощи всем очень пригодятся.</a:t>
            </a:r>
          </a:p>
        </p:txBody>
      </p:sp>
      <p:pic>
        <p:nvPicPr>
          <p:cNvPr id="1026" name="Picture 2" descr="https://avatars.mds.yandex.net/get-zen_doc/3403845/pub_5ebd25fb71f5831b1137700d_5ebd344dc9a7f239f58afe35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10036"/>
          <a:stretch/>
        </p:blipFill>
        <p:spPr bwMode="auto">
          <a:xfrm>
            <a:off x="2254246" y="3933056"/>
            <a:ext cx="4176464" cy="2697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ebmg.ru/wp-content/uploads/2020/12/0-10-scal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71177"/>
            <a:ext cx="5904656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42117" y="116632"/>
            <a:ext cx="76803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Bookman Old Style" pitchFamily="18" charset="0"/>
              </a:rPr>
              <a:t>за внимание!</a:t>
            </a:r>
            <a:endParaRPr lang="ru-RU" sz="8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f4b/0010b11a-e8ac81ee/img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5713" r="12620" b="12382"/>
          <a:stretch/>
        </p:blipFill>
        <p:spPr bwMode="auto">
          <a:xfrm>
            <a:off x="251520" y="4509120"/>
            <a:ext cx="2876631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08912" cy="3024336"/>
          </a:xfrm>
        </p:spPr>
        <p:txBody>
          <a:bodyPr/>
          <a:lstStyle/>
          <a:p>
            <a:pPr marL="182880" indent="0">
              <a:buNone/>
            </a:pPr>
            <a:r>
              <a:rPr lang="ru-RU" i="1" dirty="0" smtClean="0">
                <a:solidFill>
                  <a:srgbClr val="0070C0"/>
                </a:solidFill>
                <a:effectLst/>
                <a:latin typeface="Bookman Old Style" pitchFamily="18" charset="0"/>
              </a:rPr>
              <a:t>Деньги</a:t>
            </a:r>
            <a:r>
              <a:rPr lang="ru-RU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itchFamily="18" charset="0"/>
              </a:rPr>
              <a:t>потерял – ничего не потерял, </a:t>
            </a:r>
            <a:r>
              <a:rPr lang="ru-RU" i="1" dirty="0">
                <a:solidFill>
                  <a:srgbClr val="00B050"/>
                </a:solidFill>
                <a:effectLst/>
                <a:latin typeface="Bookman Old Style" pitchFamily="18" charset="0"/>
              </a:rPr>
              <a:t>время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itchFamily="18" charset="0"/>
              </a:rPr>
              <a:t> потерял – много потерял, </a:t>
            </a:r>
            <a:r>
              <a:rPr lang="ru-RU" i="1" dirty="0">
                <a:solidFill>
                  <a:srgbClr val="FF0000"/>
                </a:solidFill>
                <a:effectLst/>
                <a:latin typeface="Bookman Old Style" pitchFamily="18" charset="0"/>
              </a:rPr>
              <a:t>здоровье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itchFamily="18" charset="0"/>
              </a:rPr>
              <a:t> потерял –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         </a:t>
            </a:r>
            <a:br>
              <a:rPr lang="ru-RU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         всё потерял. </a:t>
            </a:r>
            <a:br>
              <a:rPr lang="ru-RU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</a:br>
            <a:r>
              <a:rPr lang="ru-RU" i="1" dirty="0"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            </a:t>
            </a:r>
            <a:r>
              <a:rPr lang="ru-RU" sz="3600" b="0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Народная мудрость</a:t>
            </a:r>
            <a:endParaRPr lang="ru-RU" sz="3600" b="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a/AATXAJxL4ZXNxOOyoaRzV_fzpdW3QFpj9G33qWpXYA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86" y="2060848"/>
            <a:ext cx="34155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305" y="128959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Здоровье</a:t>
            </a:r>
            <a:r>
              <a:rPr lang="ru-RU" sz="5400" b="1" dirty="0">
                <a:latin typeface="Bookman Old Style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- это не просто отсутствие болезней, это состояние физического, психического и социального благополучия. </a:t>
            </a:r>
          </a:p>
        </p:txBody>
      </p:sp>
    </p:spTree>
    <p:extLst>
      <p:ext uri="{BB962C8B-B14F-4D97-AF65-F5344CB8AC3E}">
        <p14:creationId xmlns:p14="http://schemas.microsoft.com/office/powerpoint/2010/main" val="5851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00.infourok.ru/images/doc/310/309987/img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3" t="23695" r="3791"/>
          <a:stretch/>
        </p:blipFill>
        <p:spPr bwMode="auto">
          <a:xfrm>
            <a:off x="4644008" y="3823955"/>
            <a:ext cx="4159250" cy="2762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9376" y="188640"/>
            <a:ext cx="81771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зарядка, закалка, здоровье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диета, душ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отдых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режим дня,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разминка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очки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витамины, вода, 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воздух</a:t>
            </a:r>
          </a:p>
          <a:p>
            <a:endParaRPr lang="ru-RU" sz="40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– </a:t>
            </a:r>
            <a:r>
              <a:rPr lang="ru-RU" sz="4000" b="1" dirty="0">
                <a:solidFill>
                  <a:srgbClr val="002060"/>
                </a:solidFill>
                <a:latin typeface="Bookman Old Style" pitchFamily="18" charset="0"/>
              </a:rPr>
              <a:t>еда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592" y="242530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З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8" y="836712"/>
            <a:ext cx="617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Д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2935" y="1426243"/>
            <a:ext cx="32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06" y="1989133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Р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64" y="2647379"/>
            <a:ext cx="595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О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375" y="3303275"/>
            <a:ext cx="56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019" y="3983992"/>
            <a:ext cx="52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Ь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644" y="4521432"/>
            <a:ext cx="553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i/241344/0040-041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91321"/>
            <a:ext cx="2473325" cy="177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C:\Users\Таня\Desktop\img_s507724_1_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32120" r="3049" b="29122"/>
          <a:stretch/>
        </p:blipFill>
        <p:spPr bwMode="auto">
          <a:xfrm>
            <a:off x="251520" y="260648"/>
            <a:ext cx="8424936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177" y="4536295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  <a:latin typeface="Bookman Old Style" pitchFamily="18" charset="0"/>
              </a:rPr>
              <a:t>Гигиена</a:t>
            </a:r>
            <a:endParaRPr lang="ru-RU" sz="9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71/99/15/719915bfd62411964e45a8549c123e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27795"/>
            <a:ext cx="3618834" cy="38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62" y="188639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Гигиена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 – эта система </a:t>
            </a:r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действий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, направленных </a:t>
            </a:r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поддержание чистоты </a:t>
            </a:r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и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Bookman Old Style" pitchFamily="18" charset="0"/>
              </a:rPr>
              <a:t>здоровья</a:t>
            </a:r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  <a:r>
              <a:rPr lang="ru-RU" sz="5400" b="1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0337"/>
            <a:ext cx="7308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Конкурс «Четвертый лишний» 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https://www.millionpodarkov.ru/incoming_img/fabika.ru/4153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24923" r="4507" b="25897"/>
          <a:stretch/>
        </p:blipFill>
        <p:spPr bwMode="auto">
          <a:xfrm>
            <a:off x="397284" y="836712"/>
            <a:ext cx="3452887" cy="2131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-new.cgtrader.com/items/748024/e420cc863b/toothbrush-3d-model-obj-fbx-ble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mg-new.cgtrader.com/items/748024/e420cc863b/toothbrush-3d-model-obj-fbx-blen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for-kidsandmum.ru/images/soft_other/10157783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5" r="34470"/>
          <a:stretch/>
        </p:blipFill>
        <p:spPr bwMode="auto">
          <a:xfrm rot="4598913">
            <a:off x="5134362" y="225637"/>
            <a:ext cx="2313760" cy="4217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mages.by.prom.st/153215188_w640_h640_schetka-dlya-odezh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417">
            <a:off x="4116284" y="3623098"/>
            <a:ext cx="3704068" cy="262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naturel.ua/upload/ammina.optimizer/jpg/q80/upload/iblock/426/426892ef055a63b4ed0067c51f781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19" y="3268228"/>
            <a:ext cx="2239417" cy="3337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60337"/>
            <a:ext cx="7308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Конкурс «Четвертый лишний» 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AutoShape 2" descr="https://nonfood.gc-sm.com/wp-content/uploads/2019/07/561b0f0dc96b86cda234538979bba2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nonfood.gc-sm.com/wp-content/uploads/2019/07/561b0f0dc96b86cda234538979bba23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ae01.alicdn.com/kf/Ufa4a1f8857344ff9aa637f3e513cc1bcS/Wellaflex-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9" r="35794"/>
          <a:stretch/>
        </p:blipFill>
        <p:spPr bwMode="auto">
          <a:xfrm>
            <a:off x="612775" y="980727"/>
            <a:ext cx="1382280" cy="4276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f.ua/statik/images/products/original/be_happy/001_659205037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037101"/>
            <a:ext cx="4212468" cy="215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mages.by.prom.st/150258213_w640_h640_poroshok-stiralnyj-los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1" r="13436"/>
          <a:stretch/>
        </p:blipFill>
        <p:spPr bwMode="auto">
          <a:xfrm>
            <a:off x="2411760" y="3378789"/>
            <a:ext cx="2376264" cy="315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s://comfortinfo.ru/upload/iblock/86b/86bc7ad4867cb8aad533f585dcf85ab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4" descr="https://comfortinfo.ru/upload/iblock/86b/86bc7ad4867cb8aad533f585dcf85ab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s://dscosmetic.net/image/cache/data/%D0%9C%D0%BE%D0%B5%20%D1%81%D0%BE%D0%BB%D0%BD%D1%8B%D1%88%D0%BA%D0%BE/up_imgs-16028873-800x8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4780" r="25625" b="4055"/>
          <a:stretch/>
        </p:blipFill>
        <p:spPr bwMode="auto">
          <a:xfrm>
            <a:off x="6084168" y="3118911"/>
            <a:ext cx="2016224" cy="335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7794" y="274207"/>
            <a:ext cx="7308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Bookman Old Style" pitchFamily="18" charset="0"/>
              </a:rPr>
              <a:t>Конкурс «Четвертый лишний» 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172" name="Picture 4" descr="https://make4make.ru/image/cache/catalog/hudabeauty/emeraldhb/hud062_hudabeauty_emeraldobsessionspalette_1560x1960-7o739-1000x13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5161" r="7344" b="7098"/>
          <a:stretch/>
        </p:blipFill>
        <p:spPr bwMode="auto">
          <a:xfrm>
            <a:off x="439665" y="858982"/>
            <a:ext cx="2116112" cy="292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.wallhere.com/photos/c7/99/lipstick_cosmetics_white_background-1032072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05468"/>
            <a:ext cx="3528392" cy="273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akvarel-shop.ru/images/detailed/41/1362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akvarel-shop.ru/images/detailed/41/13623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6" descr="https://dscosmetic.net/image/cache/data/%D0%9C%D0%BE%D0%B5%20%D1%81%D0%BE%D0%BB%D0%BD%D1%8B%D1%88%D0%BA%D0%BE/up_imgs-16028873-8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4780" r="25625" b="4055"/>
          <a:stretch/>
        </p:blipFill>
        <p:spPr bwMode="auto">
          <a:xfrm>
            <a:off x="2699792" y="3212976"/>
            <a:ext cx="1694834" cy="327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www.proficosmetics.ru/upload/resize_cache/iblock/362/900_1200_1d2e182e9707748ce38bc00f6a328e722/3911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91745"/>
            <a:ext cx="2130539" cy="284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252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Деньги потерял – ничего не потерял, время потерял – много потерял, здоровье потерял –                       всё потерял.               Народная мудрость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46</cp:revision>
  <cp:lastPrinted>2021-04-11T16:05:48Z</cp:lastPrinted>
  <dcterms:created xsi:type="dcterms:W3CDTF">2021-04-07T20:27:38Z</dcterms:created>
  <dcterms:modified xsi:type="dcterms:W3CDTF">2021-04-15T21:24:44Z</dcterms:modified>
</cp:coreProperties>
</file>